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9" r:id="rId4"/>
    <p:sldId id="280" r:id="rId5"/>
    <p:sldId id="258" r:id="rId6"/>
    <p:sldId id="259" r:id="rId7"/>
    <p:sldId id="261" r:id="rId8"/>
    <p:sldId id="276" r:id="rId9"/>
    <p:sldId id="277" r:id="rId10"/>
    <p:sldId id="278" r:id="rId11"/>
    <p:sldId id="262" r:id="rId12"/>
    <p:sldId id="263" r:id="rId13"/>
    <p:sldId id="264" r:id="rId14"/>
    <p:sldId id="265" r:id="rId15"/>
    <p:sldId id="267" r:id="rId16"/>
    <p:sldId id="266" r:id="rId17"/>
    <p:sldId id="269" r:id="rId18"/>
    <p:sldId id="268" r:id="rId19"/>
    <p:sldId id="270" r:id="rId20"/>
    <p:sldId id="272" r:id="rId21"/>
    <p:sldId id="271" r:id="rId22"/>
    <p:sldId id="273" r:id="rId23"/>
    <p:sldId id="274" r:id="rId24"/>
    <p:sldId id="275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8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FBAD1-951F-45BC-A8D7-4899CD979E50}" type="datetimeFigureOut">
              <a:rPr lang="zh-CN" altLang="en-US" smtClean="0"/>
              <a:t>2019-5-9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D5990-CABB-4296-B903-D1006C53D8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53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lace.qyer.com/geneva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万国宫建于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1929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1938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年设定为国际联盟总部，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1950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年代起，成为联合国欧洲总部。就说当时的赠送条件是让一些孔雀自由地在公园中活动，而它们今天成为了那里的。万国宫是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日内瓦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的一大亮点，可以在那里一国看多国，万国宫广场上悬挂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多个联合国成员国家的国旗。 在大门前，有联合国欧洲总部牌子。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D5990-CABB-4296-B903-D1006C53D88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14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C968-0E99-4865-A022-6BE3BCFA1FF6}" type="datetimeFigureOut">
              <a:rPr lang="zh-CN" altLang="en-US" smtClean="0"/>
              <a:t>2019-5-9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F670-1D9B-4B6E-AC09-D3688ED181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37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C968-0E99-4865-A022-6BE3BCFA1FF6}" type="datetimeFigureOut">
              <a:rPr lang="zh-CN" altLang="en-US" smtClean="0"/>
              <a:t>2019-5-9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F670-1D9B-4B6E-AC09-D3688ED181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41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C968-0E99-4865-A022-6BE3BCFA1FF6}" type="datetimeFigureOut">
              <a:rPr lang="zh-CN" altLang="en-US" smtClean="0"/>
              <a:t>2019-5-9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F670-1D9B-4B6E-AC09-D3688ED181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85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C968-0E99-4865-A022-6BE3BCFA1FF6}" type="datetimeFigureOut">
              <a:rPr lang="zh-CN" altLang="en-US" smtClean="0"/>
              <a:t>2019-5-9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F670-1D9B-4B6E-AC09-D3688ED181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69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C968-0E99-4865-A022-6BE3BCFA1FF6}" type="datetimeFigureOut">
              <a:rPr lang="zh-CN" altLang="en-US" smtClean="0"/>
              <a:t>2019-5-9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F670-1D9B-4B6E-AC09-D3688ED181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43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C968-0E99-4865-A022-6BE3BCFA1FF6}" type="datetimeFigureOut">
              <a:rPr lang="zh-CN" altLang="en-US" smtClean="0"/>
              <a:t>2019-5-9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F670-1D9B-4B6E-AC09-D3688ED181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21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C968-0E99-4865-A022-6BE3BCFA1FF6}" type="datetimeFigureOut">
              <a:rPr lang="zh-CN" altLang="en-US" smtClean="0"/>
              <a:t>2019-5-9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F670-1D9B-4B6E-AC09-D3688ED181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18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C968-0E99-4865-A022-6BE3BCFA1FF6}" type="datetimeFigureOut">
              <a:rPr lang="zh-CN" altLang="en-US" smtClean="0"/>
              <a:t>2019-5-9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F670-1D9B-4B6E-AC09-D3688ED181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10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C968-0E99-4865-A022-6BE3BCFA1FF6}" type="datetimeFigureOut">
              <a:rPr lang="zh-CN" altLang="en-US" smtClean="0"/>
              <a:t>2019-5-9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F670-1D9B-4B6E-AC09-D3688ED181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07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C968-0E99-4865-A022-6BE3BCFA1FF6}" type="datetimeFigureOut">
              <a:rPr lang="zh-CN" altLang="en-US" smtClean="0"/>
              <a:t>2019-5-9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F670-1D9B-4B6E-AC09-D3688ED181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79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C968-0E99-4865-A022-6BE3BCFA1FF6}" type="datetimeFigureOut">
              <a:rPr lang="zh-CN" altLang="en-US" smtClean="0"/>
              <a:t>2019-5-9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F670-1D9B-4B6E-AC09-D3688ED181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48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1C968-0E99-4865-A022-6BE3BCFA1FF6}" type="datetimeFigureOut">
              <a:rPr lang="zh-CN" altLang="en-US" smtClean="0"/>
              <a:t>2019-5-9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EF670-1D9B-4B6E-AC09-D3688ED181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15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E:\&#26032;&#22352;&#26631;2016&#21516;&#27493;\&#23731;&#40595;&#21382;&#21490;&#36873;&#20462;3\&#26032;&#24314;&#25991;&#20214;&#22841;%20(3)\17a.ti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7" y="91595"/>
            <a:ext cx="12137721" cy="6827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970751" y="-435911"/>
            <a:ext cx="9144000" cy="2387601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第</a:t>
            </a:r>
            <a:r>
              <a:rPr lang="en-US" altLang="zh-CN" dirty="0" smtClean="0">
                <a:solidFill>
                  <a:srgbClr val="FF0000"/>
                </a:solidFill>
              </a:rPr>
              <a:t>6</a:t>
            </a:r>
            <a:r>
              <a:rPr lang="zh-CN" altLang="en-US" dirty="0" smtClean="0">
                <a:solidFill>
                  <a:srgbClr val="FF0000"/>
                </a:solidFill>
              </a:rPr>
              <a:t>课 国际联盟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462" y="4079332"/>
            <a:ext cx="12592051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48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99" y="162839"/>
            <a:ext cx="59558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51276" y="3098381"/>
            <a:ext cx="4070828" cy="1800225"/>
          </a:xfrm>
          <a:prstGeom prst="rect">
            <a:avLst/>
          </a:prstGeom>
          <a:solidFill>
            <a:srgbClr val="FFE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兔子说：「我没有实际的进攻装备，我只能以我双眼的力量来震慑它。」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TW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4336" y="162839"/>
            <a:ext cx="5720371" cy="261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zh-CN" altLang="en-US" sz="3200" dirty="0" smtClean="0">
                <a:ea typeface="黑体" panose="02010609060101010101" pitchFamily="49" charset="-122"/>
              </a:rPr>
              <a:t>国联</a:t>
            </a:r>
            <a:r>
              <a:rPr lang="zh-CN" altLang="en-US" sz="3200" dirty="0">
                <a:ea typeface="黑体" panose="02010609060101010101" pitchFamily="49" charset="-122"/>
              </a:rPr>
              <a:t>缺乏一个世界范围的国际组织应</a:t>
            </a:r>
            <a:r>
              <a:rPr lang="zh-CN" altLang="en-US" sz="3200" dirty="0" smtClean="0">
                <a:ea typeface="黑体" panose="02010609060101010101" pitchFamily="49" charset="-122"/>
              </a:rPr>
              <a:t>具有</a:t>
            </a:r>
            <a:r>
              <a:rPr lang="zh-CN" altLang="en-US" sz="3200" dirty="0">
                <a:ea typeface="黑体" panose="02010609060101010101" pitchFamily="49" charset="-122"/>
              </a:rPr>
              <a:t>的广泛性和普遍性。而</a:t>
            </a:r>
            <a:r>
              <a:rPr lang="zh-CN" altLang="en-US" sz="3200" dirty="0" smtClean="0">
                <a:ea typeface="黑体" panose="02010609060101010101" pitchFamily="49" charset="-122"/>
              </a:rPr>
              <a:t>失去美国和苏联两</a:t>
            </a:r>
            <a:r>
              <a:rPr lang="zh-CN" altLang="en-US" sz="3200" dirty="0">
                <a:ea typeface="黑体" panose="02010609060101010101" pitchFamily="49" charset="-122"/>
              </a:rPr>
              <a:t>个国家的</a:t>
            </a:r>
            <a:r>
              <a:rPr lang="zh-CN" altLang="en-US" sz="3200" dirty="0" smtClean="0">
                <a:ea typeface="黑体" panose="02010609060101010101" pitchFamily="49" charset="-122"/>
              </a:rPr>
              <a:t>支持与</a:t>
            </a:r>
            <a:r>
              <a:rPr lang="zh-CN" altLang="en-US" sz="3200" dirty="0">
                <a:ea typeface="黑体" panose="02010609060101010101" pitchFamily="49" charset="-122"/>
              </a:rPr>
              <a:t>参与，也使国联作出的决议缺乏实际</a:t>
            </a:r>
            <a:r>
              <a:rPr lang="zh-CN" altLang="en-US" sz="3200" dirty="0" smtClean="0">
                <a:ea typeface="黑体" panose="02010609060101010101" pitchFamily="49" charset="-122"/>
              </a:rPr>
              <a:t>意义。</a:t>
            </a:r>
            <a:endParaRPr lang="zh-CN" altLang="en-US" sz="3200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569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-1" y="1585912"/>
            <a:ext cx="10080625" cy="2160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159" y="0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二、不太光彩的历史记录</a:t>
            </a:r>
            <a:endParaRPr lang="zh-CN" altLang="en-US" dirty="0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0" y="1100660"/>
            <a:ext cx="10963530" cy="501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2160588" y="1585913"/>
            <a:ext cx="180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世界和平 </a:t>
            </a: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4500563" y="2127250"/>
            <a:ext cx="1082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</a:rPr>
              <a:t>经济 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4321175" y="3206750"/>
            <a:ext cx="180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保加利亚 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6121400" y="3746500"/>
            <a:ext cx="1441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法西斯 </a:t>
            </a: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4530725" y="4189413"/>
            <a:ext cx="1082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东北 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7921625" y="4189413"/>
            <a:ext cx="2159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国联行政院 </a:t>
            </a: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3421063" y="5270500"/>
            <a:ext cx="1441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意大利 </a:t>
            </a:r>
          </a:p>
        </p:txBody>
      </p:sp>
    </p:spTree>
    <p:extLst>
      <p:ext uri="{BB962C8B-B14F-4D97-AF65-F5344CB8AC3E}">
        <p14:creationId xmlns:p14="http://schemas.microsoft.com/office/powerpoint/2010/main" val="336324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038"/>
            <a:ext cx="12259515" cy="553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48204" y="971812"/>
            <a:ext cx="10823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</a:rPr>
              <a:t>1946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12335" y="4411839"/>
            <a:ext cx="14414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</a:rPr>
              <a:t>英、法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295944" y="5085829"/>
            <a:ext cx="10823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</a:rPr>
              <a:t>纵容 </a:t>
            </a:r>
          </a:p>
        </p:txBody>
      </p:sp>
    </p:spTree>
    <p:extLst>
      <p:ext uri="{BB962C8B-B14F-4D97-AF65-F5344CB8AC3E}">
        <p14:creationId xmlns:p14="http://schemas.microsoft.com/office/powerpoint/2010/main" val="69775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52182"/>
            <a:ext cx="11550041" cy="1325563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合作探究</a:t>
            </a: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：国际联盟的历史地位和历史作用？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3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15" y="2434770"/>
            <a:ext cx="11586570" cy="260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44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37995" y="5110619"/>
            <a:ext cx="11762505" cy="797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551" y="365125"/>
            <a:ext cx="12280051" cy="554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59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88900"/>
            <a:ext cx="11353800" cy="1325563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合作探究</a:t>
            </a:r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</a:rPr>
              <a:t>：国际联盟无法正真维护世界和平的原因？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26" y="1622469"/>
            <a:ext cx="11566947" cy="455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44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71" y="134677"/>
            <a:ext cx="11811216" cy="656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3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-164709"/>
            <a:ext cx="10515600" cy="1325562"/>
          </a:xfrm>
        </p:spPr>
        <p:txBody>
          <a:bodyPr/>
          <a:lstStyle/>
          <a:p>
            <a:r>
              <a:rPr lang="zh-CN" altLang="en-US" dirty="0" smtClean="0"/>
              <a:t>当堂巩固：</a:t>
            </a:r>
            <a:endParaRPr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7" y="1160853"/>
            <a:ext cx="11704813" cy="339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7" y="4489831"/>
            <a:ext cx="11670757" cy="197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53" y="6465235"/>
            <a:ext cx="10504487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6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6" y="540490"/>
            <a:ext cx="11755189" cy="397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60465"/>
            <a:ext cx="11755189" cy="132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8105"/>
            <a:ext cx="11755190" cy="66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61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1" y="137742"/>
            <a:ext cx="11863412" cy="623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6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82688"/>
            <a:ext cx="1049020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481763" y="1585913"/>
            <a:ext cx="17367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工业革命</a:t>
            </a:r>
            <a:r>
              <a:rPr lang="zh-CN" alt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9540875" y="2667000"/>
            <a:ext cx="2759684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srgbClr val="FF0000"/>
                </a:solidFill>
              </a:rPr>
              <a:t>万国邮政联盟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3190875"/>
            <a:ext cx="18004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srgbClr val="FF0000"/>
                </a:solidFill>
              </a:rPr>
              <a:t>（</a:t>
            </a:r>
            <a:r>
              <a:rPr lang="en-US" altLang="zh-CN" sz="2800" dirty="0" smtClean="0">
                <a:solidFill>
                  <a:srgbClr val="FF0000"/>
                </a:solidFill>
              </a:rPr>
              <a:t>1874</a:t>
            </a:r>
            <a:r>
              <a:rPr lang="zh-CN" altLang="en-US" sz="2800" dirty="0">
                <a:solidFill>
                  <a:srgbClr val="FF0000"/>
                </a:solidFill>
              </a:rPr>
              <a:t>）</a:t>
            </a:r>
            <a:r>
              <a:rPr lang="zh-CN" altLang="en-US" sz="2800" dirty="0" smtClean="0">
                <a:solidFill>
                  <a:srgbClr val="FF0000"/>
                </a:solidFill>
              </a:rPr>
              <a:t>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3060700" y="3746500"/>
            <a:ext cx="28781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第一次世界大战 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2536825" y="4370388"/>
            <a:ext cx="2159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政治约束力 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9721850" y="4827588"/>
            <a:ext cx="1441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十四点 </a:t>
            </a: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501650" y="5449888"/>
            <a:ext cx="180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和平纲领 </a:t>
            </a: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501650" y="279400"/>
            <a:ext cx="73866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一、</a:t>
            </a:r>
            <a:r>
              <a:rPr lang="zh-CN" altLang="zh-CN" sz="3600" b="1" dirty="0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世界上第一个普遍性的国际组织</a:t>
            </a:r>
            <a:endParaRPr lang="zh-CN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64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2" y="226448"/>
            <a:ext cx="11390138" cy="612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0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47" y="359719"/>
            <a:ext cx="11583322" cy="639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5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63" y="413816"/>
            <a:ext cx="11765321" cy="398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24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新坐标2016同步\岳麓历史选修3\新建文件夹 (3)\17a.t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29" y="992128"/>
            <a:ext cx="926926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5035463" y="87682"/>
            <a:ext cx="6175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课堂小结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69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227517" y="103882"/>
            <a:ext cx="4572001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万国邮政联盟，简称“万国邮联”或“邮联”，它是商定国际邮政事务的政府间国际组织。其前身是1874年10月9日成立的“邮政总联盟”，1878年改为现名。</a:t>
            </a:r>
          </a:p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　　万国邮联自1948年7月1日起成为联合国一个关于国际邮政事务的专门机构，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总部设在瑞士首都伯尔尼。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其宗旨是促进、组织和改善国际邮政业务，并向成员提供可能的邮政技术援助。 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2106" y="4888230"/>
            <a:ext cx="7028145" cy="1969770"/>
          </a:xfrm>
          <a:prstGeom prst="rect">
            <a:avLst/>
          </a:prstGeom>
          <a:noFill/>
          <a:ln w="9525" cmpd="sng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万国邮联</a:t>
            </a:r>
            <a:r>
              <a:rPr lang="zh-CN" alt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的标志是1900年为庆祝万国邮政联盟成立25周年在伯尔尼竖立的雕塑的复制图像。该雕塑表示一个地球周围代表五大洲的五个人像传递书信</a:t>
            </a:r>
            <a:r>
              <a:rPr lang="zh-CN" altLang="en-US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3000" dirty="0"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45" y="573401"/>
            <a:ext cx="3303611" cy="291838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5" y="-7620"/>
            <a:ext cx="37528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2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077200" cy="5492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威尔逊发表</a:t>
            </a:r>
            <a:r>
              <a:rPr lang="zh-CN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十四点和平纲领</a:t>
            </a:r>
            <a:r>
              <a:rPr lang="zh-CN" alt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endParaRPr lang="zh-CN" altLang="en-US" sz="3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0825" y="762000"/>
            <a:ext cx="866457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1.取消秘密外交。</a:t>
            </a: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2.公海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自由通航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3.消除经济的壁垒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自由贸易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裁减军备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军备减至符合国内保安所需的最底限度。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5.合理地处理殖民地问题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（民族自决）。</a:t>
            </a: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6.撒出被佔领的俄国土地并使俄国自由决定其政治与民族政策。</a:t>
            </a: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7.恢复比利时原状。</a:t>
            </a: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8.恢复法国原状，德国归还阿尔萨斯和洛林给法国。</a:t>
            </a: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9.重划意利边界。</a:t>
            </a: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10.奥匈帝国各民族得自治发展的机会。</a:t>
            </a: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11.罗马尼亚、塞尔维亚及门特尼哥罗独立。</a:t>
            </a: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12.波兰独立。</a:t>
            </a: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13.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奥斯曼土耳其部分得到独立，其他民族部分则可自由</a:t>
            </a:r>
            <a:r>
              <a:rPr lang="en-US" altLang="zh-CN" sz="2400" dirty="0" err="1">
                <a:latin typeface="黑体" panose="02010609060101010101" pitchFamily="49" charset="-122"/>
                <a:ea typeface="黑体" panose="02010609060101010101" pitchFamily="49" charset="-122"/>
              </a:rPr>
              <a:t>发展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14.创立一个维持和平的组织以确保各国政治独立与领土完整。</a:t>
            </a: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711972" y="5482703"/>
            <a:ext cx="2520950" cy="661988"/>
          </a:xfrm>
          <a:prstGeom prst="ellips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801122" y="6130403"/>
            <a:ext cx="914400" cy="7620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809185" y="6130403"/>
            <a:ext cx="3887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国际联盟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1920-1945</a:t>
            </a:r>
            <a:r>
              <a:rPr lang="zh-TW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649135" y="152400"/>
            <a:ext cx="3325747" cy="61247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十四点和平纲领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的真实意图是利用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美国的经济优势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打破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英法等老牌帝国主义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国家传统的势力范围，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夺取世界市场和殖民地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，并通过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国际联盟来操纵国际事务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十四点和平纲领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是美国突破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孤立主义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传统，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试图攫取世界霸权的重要尝试。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386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utoUpdateAnimBg="0"/>
      <p:bldP spid="6" grpId="0" autoUpdateAnimBg="0"/>
      <p:bldP spid="7" grpId="0" build="p" autoUpdateAnimBg="0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311378"/>
            <a:ext cx="12192000" cy="1521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154113"/>
            <a:ext cx="12030075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00563" y="1766888"/>
            <a:ext cx="1825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巴黎和会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60700" y="2306638"/>
            <a:ext cx="21891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国际间合作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3760" y="4344858"/>
            <a:ext cx="18256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</a:rPr>
              <a:t>委任统治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3760" y="3066724"/>
            <a:ext cx="10969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</a:rPr>
              <a:t>战争 </a:t>
            </a:r>
          </a:p>
        </p:txBody>
      </p:sp>
    </p:spTree>
    <p:extLst>
      <p:ext uri="{BB962C8B-B14F-4D97-AF65-F5344CB8AC3E}">
        <p14:creationId xmlns:p14="http://schemas.microsoft.com/office/powerpoint/2010/main" val="57729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" y="1168399"/>
            <a:ext cx="11112825" cy="463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398838" y="2347586"/>
            <a:ext cx="1441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</a:rPr>
              <a:t>日内瓦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395663" y="3517042"/>
            <a:ext cx="7128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</a:rPr>
              <a:t>44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470023" y="4271961"/>
            <a:ext cx="1082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</a:rPr>
              <a:t>苏俄 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470022" y="5035755"/>
            <a:ext cx="1082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F0502020204030204"/>
                <a:ea typeface="等线" panose="020F0502020204030204"/>
                <a:cs typeface="等线" panose="020F0502020204030204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</a:rPr>
              <a:t>美国 </a:t>
            </a:r>
          </a:p>
        </p:txBody>
      </p:sp>
    </p:spTree>
    <p:extLst>
      <p:ext uri="{BB962C8B-B14F-4D97-AF65-F5344CB8AC3E}">
        <p14:creationId xmlns:p14="http://schemas.microsoft.com/office/powerpoint/2010/main" val="343902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2838" y="0"/>
            <a:ext cx="11586576" cy="6446838"/>
            <a:chOff x="0" y="0"/>
            <a:chExt cx="4656" cy="4061"/>
          </a:xfrm>
        </p:grpSpPr>
        <p:pic>
          <p:nvPicPr>
            <p:cNvPr id="5" name="Picture 3" descr="国际联盟第一次全体大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1993" r="1575"/>
            <a:stretch>
              <a:fillRect/>
            </a:stretch>
          </p:blipFill>
          <p:spPr bwMode="auto">
            <a:xfrm>
              <a:off x="0" y="0"/>
              <a:ext cx="4656" cy="3635"/>
            </a:xfrm>
            <a:prstGeom prst="rect">
              <a:avLst/>
            </a:prstGeom>
            <a:noFill/>
            <a:ln w="9525" cmpd="sng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8" y="3696"/>
              <a:ext cx="45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国际联盟第一次全体大会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9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90" y="427655"/>
            <a:ext cx="10668230" cy="627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5285983" y="427655"/>
            <a:ext cx="6263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桥梁中的缺口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7682" y="0"/>
            <a:ext cx="10718104" cy="584775"/>
          </a:xfrm>
          <a:prstGeom prst="rect">
            <a:avLst/>
          </a:prstGeom>
          <a:noFill/>
          <a:ln w="19050" cap="rnd" cmpd="sng">
            <a:solidFill>
              <a:srgbClr val="99CC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49" charset="-122"/>
              </a:rPr>
              <a:t>为什么美国和苏俄没有参加？这样给国联带来什么影响？</a:t>
            </a:r>
            <a:endParaRPr lang="en-US" altLang="zh-CN" sz="32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885400"/>
            <a:ext cx="1192477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苏俄长期被排斥在国联之外，主要是因为苏俄认为国际联盟是英、法等国维持其霸权、维护其统治的工具，拒绝加入国联。</a:t>
            </a: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美国未能加入国联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的主要原因是由于美国存在着是孤立主义传统，存在着不愿卷入欧洲事务、反对加入国联的强大势力。为了争取支持，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威尔逊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到全国作巡回演说，行程一万多公里，演说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37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次。由于劳累过度，他回到华盛顿不久就突然中风，半身不遂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。但参议院就是不买账。参议院共和党领袖洛奇说：“美国不能为了维护世界和平而削弱自己。不能使我们的主权从属于别的国家。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我们必须首先考虑到美国。”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1920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月最后表决中，参议院以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53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28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的多数否决了参加国联的议案。 </a:t>
            </a: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直接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原因是凡尔赛体系确立了英法在欧洲的主导地位，巩固了日本在亚太的优势地位，而美国夺取世界霸权的计划遭到失败，美国参议院拒绝批准国联盟约。</a:t>
            </a:r>
          </a:p>
        </p:txBody>
      </p:sp>
    </p:spTree>
    <p:extLst>
      <p:ext uri="{BB962C8B-B14F-4D97-AF65-F5344CB8AC3E}">
        <p14:creationId xmlns:p14="http://schemas.microsoft.com/office/powerpoint/2010/main" val="173411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442</Words>
  <Application>Microsoft Office PowerPoint</Application>
  <PresentationFormat>宽屏</PresentationFormat>
  <Paragraphs>63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等线 Light</vt:lpstr>
      <vt:lpstr>黑体</vt:lpstr>
      <vt:lpstr>宋体</vt:lpstr>
      <vt:lpstr>Arial</vt:lpstr>
      <vt:lpstr>Times New Roman</vt:lpstr>
      <vt:lpstr>Office 主题​​</vt:lpstr>
      <vt:lpstr>第6课 国际联盟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二、不太光彩的历史记录</vt:lpstr>
      <vt:lpstr>PowerPoint 演示文稿</vt:lpstr>
      <vt:lpstr>合作探究1：国际联盟的历史地位和历史作用？</vt:lpstr>
      <vt:lpstr>PowerPoint 演示文稿</vt:lpstr>
      <vt:lpstr>合作探究2：国际联盟无法正真维护世界和平的原因？</vt:lpstr>
      <vt:lpstr>PowerPoint 演示文稿</vt:lpstr>
      <vt:lpstr>当堂巩固：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中华人民共和国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第6课 国际联盟</dc:title>
  <dc:creator>孔翠芳</dc:creator>
  <cp:lastModifiedBy>孔翠芳</cp:lastModifiedBy>
  <cp:revision>21</cp:revision>
  <dcterms:created xsi:type="dcterms:W3CDTF">2019-05-09T13:13:51Z</dcterms:created>
  <dcterms:modified xsi:type="dcterms:W3CDTF">2019-05-09T14:25:23Z</dcterms:modified>
</cp:coreProperties>
</file>